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/>
    <p:restoredTop sz="93905"/>
  </p:normalViewPr>
  <p:slideViewPr>
    <p:cSldViewPr snapToGrid="0" snapToObjects="1">
      <p:cViewPr varScale="1">
        <p:scale>
          <a:sx n="74" d="100"/>
          <a:sy n="74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8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8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0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97F0A-C544-4B4A-992A-D354F37B7BC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1B2B-9BBD-944C-B71F-9237C76C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7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400300"/>
            <a:ext cx="7899400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083" y="1825625"/>
            <a:ext cx="93738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384" y="1825625"/>
            <a:ext cx="97132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 </a:t>
            </a:r>
            <a:r>
              <a:rPr lang="en-US" u="sng" dirty="0" smtClean="0"/>
              <a:t>Learning rate solves this jumping behavior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380" y="1825625"/>
            <a:ext cx="9575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30" y="682625"/>
            <a:ext cx="6659306" cy="114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2594" y="1825625"/>
            <a:ext cx="780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21" y="365125"/>
            <a:ext cx="6921500" cy="96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97142"/>
            <a:ext cx="10515600" cy="36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53" y="365125"/>
            <a:ext cx="6451600" cy="92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8153" y="1544278"/>
            <a:ext cx="92644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525" y="1825625"/>
            <a:ext cx="852094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06" y="573088"/>
            <a:ext cx="6096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11" y="1825625"/>
            <a:ext cx="844957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4" y="513556"/>
            <a:ext cx="5918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1" y="534839"/>
            <a:ext cx="11083999" cy="5413116"/>
          </a:xfrm>
        </p:spPr>
      </p:pic>
    </p:spTree>
    <p:extLst>
      <p:ext uri="{BB962C8B-B14F-4D97-AF65-F5344CB8AC3E}">
        <p14:creationId xmlns:p14="http://schemas.microsoft.com/office/powerpoint/2010/main" val="16573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latin typeface="+mn-lt"/>
              </a:rPr>
              <a:t>Optimization in the context of machine learning</a:t>
            </a:r>
            <a:endParaRPr lang="en-US" u="sng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some sample output points  </a:t>
                </a:r>
                <a:r>
                  <a:rPr lang="en-US" i="1" dirty="0" err="1" smtClean="0"/>
                  <a:t>y</a:t>
                </a:r>
                <a:r>
                  <a:rPr lang="en-US" i="1" baseline="-25000" dirty="0" err="1" smtClean="0"/>
                  <a:t>i</a:t>
                </a:r>
                <a:r>
                  <a:rPr lang="en-US" dirty="0" smtClean="0"/>
                  <a:t> for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= 1, </a:t>
                </a:r>
                <a:r>
                  <a:rPr lang="mr-IN" i="1" dirty="0" smtClean="0"/>
                  <a:t>……</a:t>
                </a:r>
                <a:r>
                  <a:rPr lang="en-US" i="1" dirty="0" smtClean="0"/>
                  <a:t>.,N  and some </a:t>
                </a:r>
                <a:r>
                  <a:rPr lang="en-US" dirty="0" smtClean="0"/>
                  <a:t>sample input points 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= 1, </a:t>
                </a:r>
                <a:r>
                  <a:rPr lang="mr-IN" dirty="0" smtClean="0"/>
                  <a:t>……</a:t>
                </a:r>
                <a:r>
                  <a:rPr lang="en-US" dirty="0" smtClean="0"/>
                  <a:t>.,N and  the function f() of the form f(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i</a:t>
                </a:r>
                <a:r>
                  <a:rPr lang="en-US" dirty="0" err="1" smtClean="0"/>
                  <a:t>,w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), for k = 1,</a:t>
                </a:r>
                <a:r>
                  <a:rPr lang="mr-IN" dirty="0" smtClean="0"/>
                  <a:t>…</a:t>
                </a:r>
                <a:r>
                  <a:rPr lang="en-US" dirty="0" smtClean="0"/>
                  <a:t>, K where K is the number of parameters. Find 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k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for k = 1,</a:t>
                </a:r>
                <a:r>
                  <a:rPr lang="mr-IN" dirty="0" smtClean="0"/>
                  <a:t>…</a:t>
                </a:r>
                <a:r>
                  <a:rPr lang="en-US" dirty="0" smtClean="0"/>
                  <a:t>, K  that make  f(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i</a:t>
                </a:r>
                <a:r>
                  <a:rPr lang="en-US" dirty="0" err="1" smtClean="0"/>
                  <a:t>,w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) as close as possible to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 for all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= 1, </a:t>
                </a:r>
                <a:r>
                  <a:rPr lang="mr-IN" i="1" dirty="0" smtClean="0"/>
                  <a:t>……</a:t>
                </a:r>
                <a:r>
                  <a:rPr lang="en-US" i="1" dirty="0" smtClean="0"/>
                  <a:t>.,N </a:t>
                </a:r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|(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b/>
                              <m:sup/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i="1" dirty="0" smtClean="0"/>
              </a:p>
              <a:p>
                <a:r>
                  <a:rPr lang="en-US" i="1" dirty="0" smtClean="0"/>
                  <a:t>How to find </a:t>
                </a:r>
                <a:r>
                  <a:rPr lang="en-US" i="1" dirty="0" err="1" smtClean="0"/>
                  <a:t>w</a:t>
                </a:r>
                <a:r>
                  <a:rPr lang="en-US" i="1" baseline="-25000" dirty="0" err="1" smtClean="0"/>
                  <a:t>k</a:t>
                </a:r>
                <a:r>
                  <a:rPr lang="en-US" i="1" baseline="-25000" dirty="0" smtClean="0"/>
                  <a:t> </a:t>
                </a:r>
                <a:r>
                  <a:rPr lang="en-US" i="1" dirty="0" smtClean="0"/>
                  <a:t> that minimize this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i="1" baseline="-25000" dirty="0" smtClean="0"/>
              </a:p>
              <a:p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Finding </a:t>
            </a:r>
            <a:r>
              <a:rPr lang="en-US" u="sng" dirty="0" err="1" smtClean="0"/>
              <a:t>minia</a:t>
            </a:r>
            <a:r>
              <a:rPr lang="en-US" u="sng" dirty="0" smtClean="0"/>
              <a:t> of j(</a:t>
            </a:r>
            <a:r>
              <a:rPr lang="en-US" u="sng" dirty="0" err="1" smtClean="0"/>
              <a:t>w</a:t>
            </a:r>
            <a:r>
              <a:rPr lang="en-US" u="sng" baseline="-25000" dirty="0" err="1" smtClean="0"/>
              <a:t>k</a:t>
            </a:r>
            <a:r>
              <a:rPr lang="en-US" u="sng" dirty="0" smtClean="0"/>
              <a:t>)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32" y="1690688"/>
            <a:ext cx="7211068" cy="3794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66" y="5524500"/>
            <a:ext cx="1000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Finding </a:t>
            </a:r>
            <a:r>
              <a:rPr lang="en-US" u="sng" dirty="0" err="1" smtClean="0"/>
              <a:t>minia</a:t>
            </a:r>
            <a:r>
              <a:rPr lang="en-US" u="sng" dirty="0" smtClean="0"/>
              <a:t> of j(</a:t>
            </a:r>
            <a:r>
              <a:rPr lang="en-US" u="sng" dirty="0" err="1" smtClean="0"/>
              <a:t>w</a:t>
            </a:r>
            <a:r>
              <a:rPr lang="en-US" u="sng" baseline="-25000" dirty="0" err="1" smtClean="0"/>
              <a:t>k</a:t>
            </a:r>
            <a:r>
              <a:rPr lang="en-US" u="sng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82" y="1825625"/>
            <a:ext cx="60006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Assumption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assume the cost function is f(x) where x is some parameters. </a:t>
            </a:r>
          </a:p>
          <a:p>
            <a:r>
              <a:rPr lang="en-US" dirty="0" smtClean="0"/>
              <a:t>How to find the best x that minimizes the cost function?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7695"/>
            <a:ext cx="6364975" cy="36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of change in derivative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092" y="1825625"/>
            <a:ext cx="74458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135" y="1825625"/>
            <a:ext cx="83277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minia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684" y="1825625"/>
            <a:ext cx="7536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86" y="1825625"/>
            <a:ext cx="9022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191</Words>
  <Application>Microsoft Macintosh PowerPoint</Application>
  <PresentationFormat>Widescreen</PresentationFormat>
  <Paragraphs>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Optimization in the context of machine learning</vt:lpstr>
      <vt:lpstr>Finding minia of j(wk)</vt:lpstr>
      <vt:lpstr>Finding minia of j(wk)</vt:lpstr>
      <vt:lpstr>Assumption </vt:lpstr>
      <vt:lpstr>Rate of change in derivative</vt:lpstr>
      <vt:lpstr>PowerPoint Presentation</vt:lpstr>
      <vt:lpstr>Finding minia</vt:lpstr>
      <vt:lpstr>PowerPoint Presentation</vt:lpstr>
      <vt:lpstr>PowerPoint Presentation</vt:lpstr>
      <vt:lpstr>PowerPoint Presentation</vt:lpstr>
      <vt:lpstr> Learning rate solves this jumping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Radfar</dc:creator>
  <cp:lastModifiedBy>Martin Radfar</cp:lastModifiedBy>
  <cp:revision>21</cp:revision>
  <cp:lastPrinted>2018-11-28T18:34:20Z</cp:lastPrinted>
  <dcterms:created xsi:type="dcterms:W3CDTF">2018-11-19T18:34:29Z</dcterms:created>
  <dcterms:modified xsi:type="dcterms:W3CDTF">2018-11-28T19:02:44Z</dcterms:modified>
</cp:coreProperties>
</file>